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57" r:id="rId4"/>
    <p:sldId id="259" r:id="rId5"/>
    <p:sldId id="260" r:id="rId6"/>
    <p:sldId id="262" r:id="rId7"/>
    <p:sldId id="261" r:id="rId8"/>
    <p:sldId id="258" r:id="rId9"/>
    <p:sldId id="264" r:id="rId10"/>
    <p:sldId id="263" r:id="rId11"/>
    <p:sldId id="265" r:id="rId12"/>
    <p:sldId id="266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8"/>
    <p:restoredTop sz="94628"/>
  </p:normalViewPr>
  <p:slideViewPr>
    <p:cSldViewPr snapToGrid="0">
      <p:cViewPr>
        <p:scale>
          <a:sx n="108" d="100"/>
          <a:sy n="108" d="100"/>
        </p:scale>
        <p:origin x="-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9217-A51B-807E-94B6-9B5CFBC7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4F90C-B330-8789-B3AA-595162F89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91A1E-76B3-A999-0721-40152192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02A74-3974-6C86-5BAB-30832550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2EB-BF27-90B5-ABB2-DBAFAD0B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2D11-9530-3F32-CE47-D7A15A1A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8A226-360C-B597-C06D-2FFD976A3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44E3-4841-69FB-82D5-E3208281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B5DF-C186-9144-812D-C7FC8275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4AF8-DDEB-99C7-14DD-98221EE6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2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584FD-AD37-76C3-322F-A89B91243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CCB67-DFD0-18F1-27C9-4406B20BE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C6FE-32CD-A3A7-0863-EA6D6114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A983-5CDC-D882-2B60-BAC52987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3A04-A99A-389D-4F5E-5E85415D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1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1C68-5F98-69E7-DD46-1076A465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B2F-16B3-1169-F956-8BAD80F5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737E1-CD87-121D-9463-A98231F6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0345A-FC8E-FBB8-45CF-BB83350E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B994-7F4A-7B07-5F79-138D5B58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9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809-E2E0-79DE-B940-84AEDD2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554B0-209D-7662-BA57-97837EA50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29B33-309A-60A2-19EC-25B85FBD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C350-CA1D-D2B2-70E1-A227EBE9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FA0FC-0C32-A5BD-0F92-9461C682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4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4B47-87C4-A4FB-99AA-7461E21E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F564-5658-DC15-EAC9-87911BAB9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B14B3-4909-B55B-4DE4-62609D4F1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82B2E-86D5-D3D8-E7B0-3E66024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B3C8C-EDEA-AAAC-0D28-F31CC59C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E376E-B5B9-060F-4886-0A6F8DC9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9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9B52-6B84-B793-6CCD-67A97AA0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58FE7-3AE6-2D1B-9CD8-DE7D9858A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5D482-29D5-624C-BCDF-CA616D26F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24F21-0214-9769-DF90-C3BC5506A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53199-7DDD-81A6-6A53-CFAE6F1ED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887BB2-8401-123D-9E5C-1D0828B6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18B59-0CA5-BB15-CB1F-B6E26721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1B0C8-5934-8D6B-FFD0-60D06B53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F265-F27F-BAD6-85E3-B5EC8F3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A7FCA-780C-D52F-A2EE-2223AABE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84FE6-5EEC-B1CA-22E5-FAD9656B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7FD36-7BBF-D894-B459-8D91128B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5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38F2F-EA4D-D033-FC46-08BB75E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9D40F-75C0-F770-F686-B5E8330D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B0568-6678-05DC-AF1A-3C247DD7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3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33E9-52D2-8D01-EC96-DCCA1FD9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8D7B-59F2-270C-FB67-29B1A9D0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17D6-A69F-2687-F1CF-788893EE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831A8-5EBA-0666-68F0-ACBB5202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4898-2B58-5009-58AE-BB2DB6B1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311F-02B1-6864-AE54-B95C8D8A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E30E-CA44-57EC-932E-46E153ED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6FB94-3CF5-9A6E-E197-D967AC339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E3A5-D4B5-3C04-FD08-B6D6C93AE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F60D7-3985-30A9-AD02-C686DD25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BD18B-E1D3-E94A-F8B6-5BE44C46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2B577-E8AD-0110-9538-ECF79414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7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B20AB9-33B4-BEE2-DAD2-698C09BA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6ADF7-80F5-189F-009C-E6D5F6E11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FAC87-0F62-B14D-42ED-D960B9A5F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98A5EA-AA79-4048-97D4-EC0533F62DE1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68A0-097D-5E99-2C6F-592777CDB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6918-6239-B293-0225-EC80A1FC9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E8993C-3253-0C4D-816F-EB9C21A2F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F0E7-C06F-FEBD-21E1-24EEEA42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is old, left is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04FD-3F04-A6BF-B3C3-32F6CAB53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D9DE557-9942-BC4F-0FAD-5316D677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1641"/>
            <a:ext cx="5294716" cy="52947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size and size&#10;&#10;AI-generated content may be incorrect.">
            <a:extLst>
              <a:ext uri="{FF2B5EF4-FFF2-40B4-BE49-F238E27FC236}">
                <a16:creationId xmlns:a16="http://schemas.microsoft.com/office/drawing/2014/main" id="{9EE3FA06-FF3F-2278-EA59-924D4191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A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97D25A52-4B57-7712-8E79-EF71F7324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0" y="871138"/>
            <a:ext cx="5129784" cy="51297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A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D75BF3F-DF50-82E6-2B12-78D0EEB0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864108"/>
            <a:ext cx="5129784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9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size and size&#10;&#10;AI-generated content may be incorrect.">
            <a:extLst>
              <a:ext uri="{FF2B5EF4-FFF2-40B4-BE49-F238E27FC236}">
                <a16:creationId xmlns:a16="http://schemas.microsoft.com/office/drawing/2014/main" id="{A5FEE0A2-2FBC-A987-10A9-9BE03972A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0" y="871138"/>
            <a:ext cx="5129784" cy="51297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9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size and size&#10;&#10;AI-generated content may be incorrect.">
            <a:extLst>
              <a:ext uri="{FF2B5EF4-FFF2-40B4-BE49-F238E27FC236}">
                <a16:creationId xmlns:a16="http://schemas.microsoft.com/office/drawing/2014/main" id="{A76D4D49-2AB7-FD36-EDD1-BE25DC4B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15" y="987830"/>
            <a:ext cx="4718858" cy="47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9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size and size&#10;&#10;AI-generated content may be incorrect.">
            <a:extLst>
              <a:ext uri="{FF2B5EF4-FFF2-40B4-BE49-F238E27FC236}">
                <a16:creationId xmlns:a16="http://schemas.microsoft.com/office/drawing/2014/main" id="{4EE2BC89-DC51-D6C7-65B6-70310DE3C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0" y="871138"/>
            <a:ext cx="5129784" cy="51297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9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31A911B-0E71-BBDC-B062-A226A7F1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864108"/>
            <a:ext cx="5129784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1978-2FA4-0093-F1CA-12205701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hurdle TRUE           -1</a:t>
            </a:r>
          </a:p>
        </p:txBody>
      </p:sp>
      <p:pic>
        <p:nvPicPr>
          <p:cNvPr id="5" name="Content Placeholder 4" descr="A blue square with a rainbow colored line&#10;&#10;AI-generated content may be incorrect.">
            <a:extLst>
              <a:ext uri="{FF2B5EF4-FFF2-40B4-BE49-F238E27FC236}">
                <a16:creationId xmlns:a16="http://schemas.microsoft.com/office/drawing/2014/main" id="{C933E60F-7EB1-D52D-7652-48F89282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360" y="1690688"/>
            <a:ext cx="6470989" cy="4753532"/>
          </a:xfrm>
        </p:spPr>
      </p:pic>
      <p:pic>
        <p:nvPicPr>
          <p:cNvPr id="7" name="Picture 6" descr="A graph with numbers and a bar graph&#10;&#10;AI-generated content may be incorrect.">
            <a:extLst>
              <a:ext uri="{FF2B5EF4-FFF2-40B4-BE49-F238E27FC236}">
                <a16:creationId xmlns:a16="http://schemas.microsoft.com/office/drawing/2014/main" id="{BFDC91A2-14E7-D5F6-5096-7C13D393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95" y="1656462"/>
            <a:ext cx="4680171" cy="46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8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DC0B-7120-9814-868E-C27D2CC1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hurdle FALSE            0</a:t>
            </a:r>
          </a:p>
        </p:txBody>
      </p:sp>
      <p:pic>
        <p:nvPicPr>
          <p:cNvPr id="5" name="Content Placeholder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4B975400-A826-5044-0939-833C530B4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436" y="1359007"/>
            <a:ext cx="5437714" cy="5234164"/>
          </a:xfrm>
        </p:spPr>
      </p:pic>
      <p:pic>
        <p:nvPicPr>
          <p:cNvPr id="7" name="Picture 6" descr="A blue square with a rainbow colored line&#10;&#10;AI-generated content may be incorrect.">
            <a:extLst>
              <a:ext uri="{FF2B5EF4-FFF2-40B4-BE49-F238E27FC236}">
                <a16:creationId xmlns:a16="http://schemas.microsoft.com/office/drawing/2014/main" id="{7D74EE0B-1740-43EE-AECF-5E43EB6A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7" y="1551445"/>
            <a:ext cx="5290383" cy="50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5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66B1-F832-C4CB-C10F-D1E9DC1F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FALSE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46BAC1C5-5EEB-64B9-4EA3-1BB533F09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11" y="1441710"/>
            <a:ext cx="6118010" cy="5226529"/>
          </a:xfrm>
        </p:spPr>
      </p:pic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2715AB27-340E-3668-3790-98029A91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37" y="1299094"/>
            <a:ext cx="5170620" cy="51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F496-3847-380F-C79F-40888049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FALSE</a:t>
            </a:r>
          </a:p>
        </p:txBody>
      </p:sp>
      <p:pic>
        <p:nvPicPr>
          <p:cNvPr id="5" name="Content Placeholder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99A3DC8A-C0BC-0F2D-AD4A-7CFB8C547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557" y="1191843"/>
            <a:ext cx="5065797" cy="5021067"/>
          </a:xfrm>
        </p:spPr>
      </p:pic>
      <p:pic>
        <p:nvPicPr>
          <p:cNvPr id="7" name="Picture 6" descr="A blue square with a rainbow colored gradient&#10;&#10;AI-generated content may be incorrect.">
            <a:extLst>
              <a:ext uri="{FF2B5EF4-FFF2-40B4-BE49-F238E27FC236}">
                <a16:creationId xmlns:a16="http://schemas.microsoft.com/office/drawing/2014/main" id="{ED01B5A5-0420-57FD-6649-FA62C94E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382"/>
            <a:ext cx="6416745" cy="53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86EA-326A-B8FC-AA47-56FF03D8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76"/>
            <a:ext cx="10515600" cy="1325563"/>
          </a:xfrm>
        </p:spPr>
        <p:txBody>
          <a:bodyPr/>
          <a:lstStyle/>
          <a:p>
            <a:r>
              <a:rPr lang="en-US" dirty="0"/>
              <a:t>hurdle TRUE            0</a:t>
            </a:r>
          </a:p>
        </p:txBody>
      </p:sp>
      <p:pic>
        <p:nvPicPr>
          <p:cNvPr id="5" name="Content Placeholder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D2ED77A3-6EAC-8701-1B04-D93992125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171" y="1027906"/>
            <a:ext cx="5579889" cy="5481889"/>
          </a:xfrm>
        </p:spPr>
      </p:pic>
      <p:pic>
        <p:nvPicPr>
          <p:cNvPr id="7" name="Picture 6" descr="A blue square with a rainbow colored triangle&#10;&#10;AI-generated content may be incorrect.">
            <a:extLst>
              <a:ext uri="{FF2B5EF4-FFF2-40B4-BE49-F238E27FC236}">
                <a16:creationId xmlns:a16="http://schemas.microsoft.com/office/drawing/2014/main" id="{58FA29AF-C242-F534-B7A3-20F30487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" y="1027906"/>
            <a:ext cx="6064282" cy="54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973F-407B-5846-4AD7-8098C7C6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7A4A-0112-31B8-12BF-857F38C8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size and size&#10;&#10;AI-generated content may be incorrect.">
            <a:extLst>
              <a:ext uri="{FF2B5EF4-FFF2-40B4-BE49-F238E27FC236}">
                <a16:creationId xmlns:a16="http://schemas.microsoft.com/office/drawing/2014/main" id="{DAA44AF0-BEAA-F81C-DDA1-48B10ED9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1641"/>
            <a:ext cx="5294716" cy="529471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size and size&#10;&#10;AI-generated content may be incorrect.">
            <a:extLst>
              <a:ext uri="{FF2B5EF4-FFF2-40B4-BE49-F238E27FC236}">
                <a16:creationId xmlns:a16="http://schemas.microsoft.com/office/drawing/2014/main" id="{440BD5D2-15D5-519E-95C4-7DB4057D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256B-6296-9EEC-58B9-8D5A8122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110B-1E1D-01B4-57B4-F29D496E8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7F3658F-F772-9D00-85ED-97B11B74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04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9" name="Picture 8" descr="A graph of size and size&#10;&#10;AI-generated content may be incorrect.">
            <a:extLst>
              <a:ext uri="{FF2B5EF4-FFF2-40B4-BE49-F238E27FC236}">
                <a16:creationId xmlns:a16="http://schemas.microsoft.com/office/drawing/2014/main" id="{0B520977-E7CE-6E50-67F2-98B43816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" r="1178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sizes and sizes&#10;&#10;AI-generated content may be incorrect.">
            <a:extLst>
              <a:ext uri="{FF2B5EF4-FFF2-40B4-BE49-F238E27FC236}">
                <a16:creationId xmlns:a16="http://schemas.microsoft.com/office/drawing/2014/main" id="{B2D9DA5B-7486-1794-A40F-CE44AFD7C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04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Picture 6" descr="A graph of sizes and sizes&#10;&#10;AI-generated content may be incorrect.">
            <a:extLst>
              <a:ext uri="{FF2B5EF4-FFF2-40B4-BE49-F238E27FC236}">
                <a16:creationId xmlns:a16="http://schemas.microsoft.com/office/drawing/2014/main" id="{65B48919-0C87-FD4A-0A0E-BEC64A6F1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6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aph of sizes and sizes&#10;&#10;AI-generated content may be incorrect.">
            <a:extLst>
              <a:ext uri="{FF2B5EF4-FFF2-40B4-BE49-F238E27FC236}">
                <a16:creationId xmlns:a16="http://schemas.microsoft.com/office/drawing/2014/main" id="{3730F098-307B-EEC4-05C1-27E410ED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4"/>
          <a:stretch/>
        </p:blipFill>
        <p:spPr>
          <a:xfrm>
            <a:off x="6096000" y="487521"/>
            <a:ext cx="5668684" cy="5743618"/>
          </a:xfrm>
          <a:prstGeom prst="rect">
            <a:avLst/>
          </a:prstGeom>
        </p:spPr>
      </p:pic>
      <p:pic>
        <p:nvPicPr>
          <p:cNvPr id="5" name="Content Placeholder 4" descr="A graph of sizes and sizes&#10;&#10;AI-generated content may be incorrect.">
            <a:extLst>
              <a:ext uri="{FF2B5EF4-FFF2-40B4-BE49-F238E27FC236}">
                <a16:creationId xmlns:a16="http://schemas.microsoft.com/office/drawing/2014/main" id="{5D67076D-57ED-D816-DDC0-E0CF6EF3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196"/>
          <a:stretch/>
        </p:blipFill>
        <p:spPr>
          <a:xfrm>
            <a:off x="116793" y="487521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size and size&#10;&#10;AI-generated content may be incorrect.">
            <a:extLst>
              <a:ext uri="{FF2B5EF4-FFF2-40B4-BE49-F238E27FC236}">
                <a16:creationId xmlns:a16="http://schemas.microsoft.com/office/drawing/2014/main" id="{735DF374-BAEF-A7F6-54E6-256FF5D6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" r="7584" b="2"/>
          <a:stretch/>
        </p:blipFill>
        <p:spPr>
          <a:xfrm>
            <a:off x="6096000" y="643467"/>
            <a:ext cx="5129772" cy="557106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size and size&#10;&#10;AI-generated content may be incorrect.">
            <a:extLst>
              <a:ext uri="{FF2B5EF4-FFF2-40B4-BE49-F238E27FC236}">
                <a16:creationId xmlns:a16="http://schemas.microsoft.com/office/drawing/2014/main" id="{7A44305A-021E-2EF0-DADB-03C0A189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201" r="3722" b="2"/>
          <a:stretch/>
        </p:blipFill>
        <p:spPr>
          <a:xfrm>
            <a:off x="721618" y="616886"/>
            <a:ext cx="5129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size and size&#10;&#10;AI-generated content may be incorrect.">
            <a:extLst>
              <a:ext uri="{FF2B5EF4-FFF2-40B4-BE49-F238E27FC236}">
                <a16:creationId xmlns:a16="http://schemas.microsoft.com/office/drawing/2014/main" id="{1FA4C3BA-933C-CB80-0AF1-61217F43E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04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Picture 6" descr="A graph of size and size&#10;&#10;AI-generated content may be incorrect.">
            <a:extLst>
              <a:ext uri="{FF2B5EF4-FFF2-40B4-BE49-F238E27FC236}">
                <a16:creationId xmlns:a16="http://schemas.microsoft.com/office/drawing/2014/main" id="{CE0C5A1C-54E1-5F4F-E13C-381BC49A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6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2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sizes and sizes&#10;&#10;AI-generated content may be incorrect.">
            <a:extLst>
              <a:ext uri="{FF2B5EF4-FFF2-40B4-BE49-F238E27FC236}">
                <a16:creationId xmlns:a16="http://schemas.microsoft.com/office/drawing/2014/main" id="{1BF91347-BA6A-977C-8395-3306A719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5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Picture 6" descr="A graph of sizes and sizes&#10;&#10;AI-generated content may be incorrect.">
            <a:extLst>
              <a:ext uri="{FF2B5EF4-FFF2-40B4-BE49-F238E27FC236}">
                <a16:creationId xmlns:a16="http://schemas.microsoft.com/office/drawing/2014/main" id="{C6713AC8-81E6-911B-D8BD-EF84728C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sizes and sizes&#10;&#10;AI-generated content may be incorrect.">
            <a:extLst>
              <a:ext uri="{FF2B5EF4-FFF2-40B4-BE49-F238E27FC236}">
                <a16:creationId xmlns:a16="http://schemas.microsoft.com/office/drawing/2014/main" id="{B26B928D-165A-BDAF-D95F-8A5C4C389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1641"/>
            <a:ext cx="5294716" cy="52947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size and size&#10;&#10;AI-generated content may be incorrect.">
            <a:extLst>
              <a:ext uri="{FF2B5EF4-FFF2-40B4-BE49-F238E27FC236}">
                <a16:creationId xmlns:a16="http://schemas.microsoft.com/office/drawing/2014/main" id="{A07A363F-82C4-072C-C186-642ABE5F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5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21</Words>
  <Application>Microsoft Macintosh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Right is old, left is new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hurdle TRUE           -1</vt:lpstr>
      <vt:lpstr>hurdle FALSE            0</vt:lpstr>
      <vt:lpstr>gen FALSE</vt:lpstr>
      <vt:lpstr>gen FALSE</vt:lpstr>
      <vt:lpstr>hurdle TRUE            0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 Liu</dc:creator>
  <cp:lastModifiedBy>Lu Liu</cp:lastModifiedBy>
  <cp:revision>2</cp:revision>
  <dcterms:created xsi:type="dcterms:W3CDTF">2025-03-14T00:31:06Z</dcterms:created>
  <dcterms:modified xsi:type="dcterms:W3CDTF">2025-04-09T21:48:30Z</dcterms:modified>
</cp:coreProperties>
</file>